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7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923D2-3B25-41D7-A929-BBC53D04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1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79</Words>
  <Application>Microsoft Office PowerPoint</Application>
  <PresentationFormat>Widescreen</PresentationFormat>
  <Paragraphs>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19</cp:revision>
  <dcterms:created xsi:type="dcterms:W3CDTF">2022-03-17T15:20:13Z</dcterms:created>
  <dcterms:modified xsi:type="dcterms:W3CDTF">2022-03-25T17:58:07Z</dcterms:modified>
</cp:coreProperties>
</file>